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3" r:id="rId4"/>
    <p:sldId id="260" r:id="rId5"/>
    <p:sldId id="261" r:id="rId6"/>
    <p:sldId id="262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Thevenin’s</a:t>
            </a:r>
            <a:r>
              <a:rPr lang="en-US" dirty="0" smtClean="0"/>
              <a:t> </a:t>
            </a:r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</a:t>
            </a:r>
            <a:r>
              <a:rPr lang="en-US" dirty="0" smtClean="0"/>
              <a:t>linier circuit consisting several voltages and resistances may </a:t>
            </a:r>
            <a:r>
              <a:rPr lang="en-US" dirty="0" smtClean="0"/>
              <a:t>be replaced with </a:t>
            </a:r>
            <a:r>
              <a:rPr lang="en-US" dirty="0" smtClean="0"/>
              <a:t>one single voltage in series with single resistance connected across the load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venins Theorem Tutorial for DC Circuit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4724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 descr="Thevenin's Theorem- Explained"/>
          <p:cNvPicPr>
            <a:picLocks/>
          </p:cNvPicPr>
          <p:nvPr/>
        </p:nvPicPr>
        <p:blipFill>
          <a:blip r:embed="rId3"/>
          <a:srcRect t="16883" b="3463"/>
          <a:stretch>
            <a:fillRect/>
          </a:stretch>
        </p:blipFill>
        <p:spPr bwMode="auto">
          <a:xfrm>
            <a:off x="5867400" y="1905000"/>
            <a:ext cx="2562583" cy="1752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Taking an example of an </a:t>
            </a:r>
            <a:r>
              <a:rPr lang="en-US" dirty="0" smtClean="0"/>
              <a:t>electrical circuit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819400"/>
            <a:ext cx="3810000" cy="33067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This consists of three branches of electric al resistances and two sources of voltage</a:t>
            </a:r>
          </a:p>
        </p:txBody>
      </p:sp>
      <p:pic>
        <p:nvPicPr>
          <p:cNvPr id="5" name="Content Placeholder 3" descr="Norton's Theorem: What is it? (How to Find Norton Equivalent Circuit) |  Electrical4U"/>
          <p:cNvPicPr>
            <a:picLocks noGrp="1"/>
          </p:cNvPicPr>
          <p:nvPr>
            <p:ph sz="half" idx="2"/>
          </p:nvPr>
        </p:nvPicPr>
        <p:blipFill>
          <a:blip r:embed="rId2"/>
          <a:srcRect t="39521" r="42468"/>
          <a:stretch>
            <a:fillRect/>
          </a:stretch>
        </p:blipFill>
        <p:spPr bwMode="auto">
          <a:xfrm>
            <a:off x="4749527" y="2783064"/>
            <a:ext cx="3835946" cy="216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 find </a:t>
            </a:r>
            <a:r>
              <a:rPr lang="en-US" dirty="0" err="1" smtClean="0"/>
              <a:t>Thevenin,s</a:t>
            </a:r>
            <a:r>
              <a:rPr lang="en-US" dirty="0" smtClean="0"/>
              <a:t> </a:t>
            </a:r>
            <a:r>
              <a:rPr lang="en-US" dirty="0" smtClean="0"/>
              <a:t>equivalent of above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first remove the centre 2 ohm load  and short out terminals.</a:t>
            </a:r>
          </a:p>
          <a:p>
            <a:r>
              <a:rPr lang="en-US" dirty="0" smtClean="0"/>
              <a:t>When shorted, the two resistances become parallel across two respective voltages.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2" descr="Norton's Theorem Tutorial with Exampl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974513"/>
            <a:ext cx="4038600" cy="1777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two voltage circuits are </a:t>
            </a:r>
            <a:r>
              <a:rPr lang="en-US" dirty="0" smtClean="0"/>
              <a:t>short </a:t>
            </a:r>
            <a:r>
              <a:rPr lang="en-US" dirty="0" smtClean="0"/>
              <a:t>circuited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V=0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</a:t>
            </a:r>
            <a:r>
              <a:rPr lang="en-US" dirty="0" smtClean="0"/>
              <a:t>the </a:t>
            </a:r>
            <a:r>
              <a:rPr lang="en-US" dirty="0" smtClean="0"/>
              <a:t>two Resistances are connected in parallel. The value of equivalent Resistance is</a:t>
            </a:r>
          </a:p>
          <a:p>
            <a:r>
              <a:rPr lang="en-US" dirty="0" smtClean="0"/>
              <a:t>R</a:t>
            </a:r>
            <a:r>
              <a:rPr lang="en-US" baseline="-25000" dirty="0" smtClean="0"/>
              <a:t>S</a:t>
            </a:r>
            <a:r>
              <a:rPr lang="en-US" dirty="0" smtClean="0"/>
              <a:t>=R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3</a:t>
            </a:r>
            <a:r>
              <a:rPr lang="en-US" dirty="0" smtClean="0"/>
              <a:t>/R</a:t>
            </a:r>
            <a:r>
              <a:rPr lang="en-US" baseline="-25000" dirty="0" smtClean="0"/>
              <a:t>1</a:t>
            </a:r>
            <a:r>
              <a:rPr lang="en-US" dirty="0" smtClean="0"/>
              <a:t>+R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</a:p>
          <a:p>
            <a:r>
              <a:rPr lang="en-US" dirty="0" smtClean="0"/>
              <a:t>R</a:t>
            </a:r>
            <a:r>
              <a:rPr lang="en-US" baseline="-25000" dirty="0" smtClean="0"/>
              <a:t>S</a:t>
            </a:r>
            <a:r>
              <a:rPr lang="en-US" dirty="0" smtClean="0"/>
              <a:t>=4x1 /4+1= 0.8 ohm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 descr="10.9: Norton's Theorem - Workforce LibreText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86362" y="3091656"/>
            <a:ext cx="2962275" cy="154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pPr lvl="0">
              <a:buNone/>
            </a:pPr>
            <a:r>
              <a:rPr lang="en-US" dirty="0" smtClean="0"/>
              <a:t>And </a:t>
            </a:r>
            <a:r>
              <a:rPr lang="en-US" dirty="0" smtClean="0"/>
              <a:t>current through </a:t>
            </a:r>
            <a:r>
              <a:rPr lang="en-US" dirty="0" smtClean="0"/>
              <a:t>loop </a:t>
            </a:r>
            <a:r>
              <a:rPr lang="en-US" dirty="0" smtClean="0"/>
              <a:t>is</a:t>
            </a:r>
          </a:p>
          <a:p>
            <a:pPr>
              <a:buNone/>
            </a:pPr>
            <a:r>
              <a:rPr lang="en-US" dirty="0" smtClean="0"/>
              <a:t>               I = </a:t>
            </a:r>
            <a:r>
              <a:rPr lang="en-US" dirty="0" smtClean="0"/>
              <a:t>V / R</a:t>
            </a:r>
          </a:p>
          <a:p>
            <a:pPr>
              <a:buNone/>
            </a:pPr>
            <a:r>
              <a:rPr lang="en-US" dirty="0" smtClean="0"/>
              <a:t>     I </a:t>
            </a:r>
            <a:r>
              <a:rPr lang="en-US" dirty="0" smtClean="0"/>
              <a:t>= </a:t>
            </a:r>
            <a:r>
              <a:rPr lang="en-US" dirty="0" smtClean="0"/>
              <a:t>(28 V - 7V) /(2+1)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i</a:t>
            </a:r>
            <a:r>
              <a:rPr lang="en-US" dirty="0" smtClean="0"/>
              <a:t>=  7A</a:t>
            </a:r>
          </a:p>
          <a:p>
            <a:pPr>
              <a:buNone/>
            </a:pPr>
            <a:r>
              <a:rPr lang="en-US" dirty="0" smtClean="0"/>
              <a:t>This current is common to both resistances so voltage drop across  1ohm resistor is as</a:t>
            </a:r>
          </a:p>
          <a:p>
            <a:pPr>
              <a:buNone/>
            </a:pPr>
            <a:r>
              <a:rPr lang="en-US" dirty="0" err="1" smtClean="0"/>
              <a:t>Vab</a:t>
            </a:r>
            <a:r>
              <a:rPr lang="en-US" dirty="0" smtClean="0"/>
              <a:t>=28 –(1 ohm x7 A)=21 V </a:t>
            </a:r>
            <a:endParaRPr lang="en-US" dirty="0"/>
          </a:p>
        </p:txBody>
      </p:sp>
      <p:pic>
        <p:nvPicPr>
          <p:cNvPr id="4" name="Picture 2" descr="Norton's Theorem Tutorial with Exampl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2895600"/>
            <a:ext cx="4038600" cy="1777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Then </a:t>
            </a:r>
            <a:r>
              <a:rPr lang="en-US" dirty="0" err="1" smtClean="0"/>
              <a:t>Thevenin’s</a:t>
            </a:r>
            <a:r>
              <a:rPr lang="en-US" dirty="0" smtClean="0"/>
              <a:t> equivalent circuit consists of 0.8 ohm in series with load resistance</a:t>
            </a:r>
          </a:p>
          <a:p>
            <a:r>
              <a:rPr lang="en-US" dirty="0" smtClean="0"/>
              <a:t>I = V/R = 21V / 0.8 = RL</a:t>
            </a:r>
            <a:endParaRPr lang="en-US" dirty="0"/>
          </a:p>
        </p:txBody>
      </p:sp>
      <p:pic>
        <p:nvPicPr>
          <p:cNvPr id="5" name="Picture 6" descr="What is Norton's theorem? - Quor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10200" y="2953544"/>
            <a:ext cx="2514600" cy="1819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177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Thevenin’s Theorem</vt:lpstr>
      <vt:lpstr>Slide 2</vt:lpstr>
      <vt:lpstr> Taking an example of an electrical circuit: </vt:lpstr>
      <vt:lpstr>To find Thevenin,s equivalent of above circuit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Mandeep</dc:creator>
  <cp:lastModifiedBy>gdc</cp:lastModifiedBy>
  <cp:revision>37</cp:revision>
  <dcterms:created xsi:type="dcterms:W3CDTF">2006-08-16T00:00:00Z</dcterms:created>
  <dcterms:modified xsi:type="dcterms:W3CDTF">2022-07-16T09:37:47Z</dcterms:modified>
</cp:coreProperties>
</file>